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8" r:id="rId3"/>
    <p:sldId id="259" r:id="rId4"/>
    <p:sldId id="260" r:id="rId5"/>
    <p:sldId id="261" r:id="rId6"/>
    <p:sldId id="262" r:id="rId7"/>
    <p:sldId id="263" r:id="rId8"/>
    <p:sldId id="264" r:id="rId9"/>
    <p:sldId id="265"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1E04DB-A18F-CDE4-DD0B-D2F2ED369E4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59E173E-6768-D0D8-1217-17D9006C91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CB64D1-65A1-7C3E-42F2-8D22D5A6282C}"/>
              </a:ext>
            </a:extLst>
          </p:cNvPr>
          <p:cNvSpPr>
            <a:spLocks noGrp="1"/>
          </p:cNvSpPr>
          <p:nvPr>
            <p:ph type="dt" sz="half" idx="10"/>
          </p:nvPr>
        </p:nvSpPr>
        <p:spPr/>
        <p:txBody>
          <a:bodyPr/>
          <a:lstStyle/>
          <a:p>
            <a:fld id="{0A6DBCEB-FCA3-487F-9630-FA87F9F8CB1B}" type="datetimeFigureOut">
              <a:rPr lang="en-US" smtClean="0"/>
              <a:t>6/17/2023</a:t>
            </a:fld>
            <a:endParaRPr lang="en-US"/>
          </a:p>
        </p:txBody>
      </p:sp>
      <p:sp>
        <p:nvSpPr>
          <p:cNvPr id="5" name="Footer Placeholder 4">
            <a:extLst>
              <a:ext uri="{FF2B5EF4-FFF2-40B4-BE49-F238E27FC236}">
                <a16:creationId xmlns:a16="http://schemas.microsoft.com/office/drawing/2014/main" id="{B8FFC566-93BF-1772-EEA9-47906BD568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23634F-6376-D98E-3EC2-6DFFC4BB559B}"/>
              </a:ext>
            </a:extLst>
          </p:cNvPr>
          <p:cNvSpPr>
            <a:spLocks noGrp="1"/>
          </p:cNvSpPr>
          <p:nvPr>
            <p:ph type="sldNum" sz="quarter" idx="12"/>
          </p:nvPr>
        </p:nvSpPr>
        <p:spPr/>
        <p:txBody>
          <a:bodyPr/>
          <a:lstStyle/>
          <a:p>
            <a:fld id="{1F3F96A3-BC81-4DDC-B14A-ABB33249BECC}" type="slidenum">
              <a:rPr lang="en-US" smtClean="0"/>
              <a:t>‹#›</a:t>
            </a:fld>
            <a:endParaRPr lang="en-US"/>
          </a:p>
        </p:txBody>
      </p:sp>
    </p:spTree>
    <p:extLst>
      <p:ext uri="{BB962C8B-B14F-4D97-AF65-F5344CB8AC3E}">
        <p14:creationId xmlns:p14="http://schemas.microsoft.com/office/powerpoint/2010/main" val="14747253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E5EBD-A06A-C5D4-25FD-ED055A723E2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0B3566C-910E-6D3F-9524-512BF3ADAFF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8AA7AD-1EE5-AF0D-A937-2715775387EA}"/>
              </a:ext>
            </a:extLst>
          </p:cNvPr>
          <p:cNvSpPr>
            <a:spLocks noGrp="1"/>
          </p:cNvSpPr>
          <p:nvPr>
            <p:ph type="dt" sz="half" idx="10"/>
          </p:nvPr>
        </p:nvSpPr>
        <p:spPr/>
        <p:txBody>
          <a:bodyPr/>
          <a:lstStyle/>
          <a:p>
            <a:fld id="{0A6DBCEB-FCA3-487F-9630-FA87F9F8CB1B}" type="datetimeFigureOut">
              <a:rPr lang="en-US" smtClean="0"/>
              <a:t>6/17/2023</a:t>
            </a:fld>
            <a:endParaRPr lang="en-US"/>
          </a:p>
        </p:txBody>
      </p:sp>
      <p:sp>
        <p:nvSpPr>
          <p:cNvPr id="5" name="Footer Placeholder 4">
            <a:extLst>
              <a:ext uri="{FF2B5EF4-FFF2-40B4-BE49-F238E27FC236}">
                <a16:creationId xmlns:a16="http://schemas.microsoft.com/office/drawing/2014/main" id="{EE12FA31-8CD2-1C6A-9E43-A6ABDCBE6E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614B0D-421C-AFC5-9BDB-9049C307B423}"/>
              </a:ext>
            </a:extLst>
          </p:cNvPr>
          <p:cNvSpPr>
            <a:spLocks noGrp="1"/>
          </p:cNvSpPr>
          <p:nvPr>
            <p:ph type="sldNum" sz="quarter" idx="12"/>
          </p:nvPr>
        </p:nvSpPr>
        <p:spPr/>
        <p:txBody>
          <a:bodyPr/>
          <a:lstStyle/>
          <a:p>
            <a:fld id="{1F3F96A3-BC81-4DDC-B14A-ABB33249BECC}" type="slidenum">
              <a:rPr lang="en-US" smtClean="0"/>
              <a:t>‹#›</a:t>
            </a:fld>
            <a:endParaRPr lang="en-US"/>
          </a:p>
        </p:txBody>
      </p:sp>
    </p:spTree>
    <p:extLst>
      <p:ext uri="{BB962C8B-B14F-4D97-AF65-F5344CB8AC3E}">
        <p14:creationId xmlns:p14="http://schemas.microsoft.com/office/powerpoint/2010/main" val="39665700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BC7A004-129B-CBE5-28EA-B0722EFD49F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A513285-16C4-72E4-A6D5-308F0D4FDF9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0BFC43-2B75-83E4-956B-C8547A47D751}"/>
              </a:ext>
            </a:extLst>
          </p:cNvPr>
          <p:cNvSpPr>
            <a:spLocks noGrp="1"/>
          </p:cNvSpPr>
          <p:nvPr>
            <p:ph type="dt" sz="half" idx="10"/>
          </p:nvPr>
        </p:nvSpPr>
        <p:spPr/>
        <p:txBody>
          <a:bodyPr/>
          <a:lstStyle/>
          <a:p>
            <a:fld id="{0A6DBCEB-FCA3-487F-9630-FA87F9F8CB1B}" type="datetimeFigureOut">
              <a:rPr lang="en-US" smtClean="0"/>
              <a:t>6/17/2023</a:t>
            </a:fld>
            <a:endParaRPr lang="en-US"/>
          </a:p>
        </p:txBody>
      </p:sp>
      <p:sp>
        <p:nvSpPr>
          <p:cNvPr id="5" name="Footer Placeholder 4">
            <a:extLst>
              <a:ext uri="{FF2B5EF4-FFF2-40B4-BE49-F238E27FC236}">
                <a16:creationId xmlns:a16="http://schemas.microsoft.com/office/drawing/2014/main" id="{76E0C1C4-8B1C-792B-51EA-D06FD7231C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4AAFF5-F56E-3BF6-256C-120835CA9812}"/>
              </a:ext>
            </a:extLst>
          </p:cNvPr>
          <p:cNvSpPr>
            <a:spLocks noGrp="1"/>
          </p:cNvSpPr>
          <p:nvPr>
            <p:ph type="sldNum" sz="quarter" idx="12"/>
          </p:nvPr>
        </p:nvSpPr>
        <p:spPr/>
        <p:txBody>
          <a:bodyPr/>
          <a:lstStyle/>
          <a:p>
            <a:fld id="{1F3F96A3-BC81-4DDC-B14A-ABB33249BECC}" type="slidenum">
              <a:rPr lang="en-US" smtClean="0"/>
              <a:t>‹#›</a:t>
            </a:fld>
            <a:endParaRPr lang="en-US"/>
          </a:p>
        </p:txBody>
      </p:sp>
    </p:spTree>
    <p:extLst>
      <p:ext uri="{BB962C8B-B14F-4D97-AF65-F5344CB8AC3E}">
        <p14:creationId xmlns:p14="http://schemas.microsoft.com/office/powerpoint/2010/main" val="29498846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787C9-B0F5-35DE-44AD-657021FDBE4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059B8FF-8A2B-85BD-59E9-7E4C2B8BAE6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2133DB-E12C-817C-9497-A9ABEEB10FF3}"/>
              </a:ext>
            </a:extLst>
          </p:cNvPr>
          <p:cNvSpPr>
            <a:spLocks noGrp="1"/>
          </p:cNvSpPr>
          <p:nvPr>
            <p:ph type="dt" sz="half" idx="10"/>
          </p:nvPr>
        </p:nvSpPr>
        <p:spPr/>
        <p:txBody>
          <a:bodyPr/>
          <a:lstStyle/>
          <a:p>
            <a:fld id="{0A6DBCEB-FCA3-487F-9630-FA87F9F8CB1B}" type="datetimeFigureOut">
              <a:rPr lang="en-US" smtClean="0"/>
              <a:t>6/17/2023</a:t>
            </a:fld>
            <a:endParaRPr lang="en-US"/>
          </a:p>
        </p:txBody>
      </p:sp>
      <p:sp>
        <p:nvSpPr>
          <p:cNvPr id="5" name="Footer Placeholder 4">
            <a:extLst>
              <a:ext uri="{FF2B5EF4-FFF2-40B4-BE49-F238E27FC236}">
                <a16:creationId xmlns:a16="http://schemas.microsoft.com/office/drawing/2014/main" id="{A84BB249-C5DF-D065-F64D-0215CBCAB6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ED1DE5-D67B-88BE-593E-76D0CCE8BD64}"/>
              </a:ext>
            </a:extLst>
          </p:cNvPr>
          <p:cNvSpPr>
            <a:spLocks noGrp="1"/>
          </p:cNvSpPr>
          <p:nvPr>
            <p:ph type="sldNum" sz="quarter" idx="12"/>
          </p:nvPr>
        </p:nvSpPr>
        <p:spPr/>
        <p:txBody>
          <a:bodyPr/>
          <a:lstStyle/>
          <a:p>
            <a:fld id="{1F3F96A3-BC81-4DDC-B14A-ABB33249BECC}" type="slidenum">
              <a:rPr lang="en-US" smtClean="0"/>
              <a:t>‹#›</a:t>
            </a:fld>
            <a:endParaRPr lang="en-US"/>
          </a:p>
        </p:txBody>
      </p:sp>
    </p:spTree>
    <p:extLst>
      <p:ext uri="{BB962C8B-B14F-4D97-AF65-F5344CB8AC3E}">
        <p14:creationId xmlns:p14="http://schemas.microsoft.com/office/powerpoint/2010/main" val="41998808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3B7DC-4B13-6EE9-E2D2-AC2F9DCEE64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F485AE9-742B-668D-4929-9BD1D22ABE3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AF57F2A-FA5F-A7C5-3A56-005C795841AB}"/>
              </a:ext>
            </a:extLst>
          </p:cNvPr>
          <p:cNvSpPr>
            <a:spLocks noGrp="1"/>
          </p:cNvSpPr>
          <p:nvPr>
            <p:ph type="dt" sz="half" idx="10"/>
          </p:nvPr>
        </p:nvSpPr>
        <p:spPr/>
        <p:txBody>
          <a:bodyPr/>
          <a:lstStyle/>
          <a:p>
            <a:fld id="{0A6DBCEB-FCA3-487F-9630-FA87F9F8CB1B}" type="datetimeFigureOut">
              <a:rPr lang="en-US" smtClean="0"/>
              <a:t>6/17/2023</a:t>
            </a:fld>
            <a:endParaRPr lang="en-US"/>
          </a:p>
        </p:txBody>
      </p:sp>
      <p:sp>
        <p:nvSpPr>
          <p:cNvPr id="5" name="Footer Placeholder 4">
            <a:extLst>
              <a:ext uri="{FF2B5EF4-FFF2-40B4-BE49-F238E27FC236}">
                <a16:creationId xmlns:a16="http://schemas.microsoft.com/office/drawing/2014/main" id="{4D32FF6E-F22A-C791-0B5B-C376CF7500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1274C9-9F89-B5BB-8611-DDA05A1F420C}"/>
              </a:ext>
            </a:extLst>
          </p:cNvPr>
          <p:cNvSpPr>
            <a:spLocks noGrp="1"/>
          </p:cNvSpPr>
          <p:nvPr>
            <p:ph type="sldNum" sz="quarter" idx="12"/>
          </p:nvPr>
        </p:nvSpPr>
        <p:spPr/>
        <p:txBody>
          <a:bodyPr/>
          <a:lstStyle/>
          <a:p>
            <a:fld id="{1F3F96A3-BC81-4DDC-B14A-ABB33249BECC}" type="slidenum">
              <a:rPr lang="en-US" smtClean="0"/>
              <a:t>‹#›</a:t>
            </a:fld>
            <a:endParaRPr lang="en-US"/>
          </a:p>
        </p:txBody>
      </p:sp>
    </p:spTree>
    <p:extLst>
      <p:ext uri="{BB962C8B-B14F-4D97-AF65-F5344CB8AC3E}">
        <p14:creationId xmlns:p14="http://schemas.microsoft.com/office/powerpoint/2010/main" val="21029050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F8C5F-CD35-2EE1-951F-FCEDBDC67B4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526495-A69F-A933-9E57-6A8894930F3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445132B-41CB-81B0-B7A7-66C5BC5917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3D17EFA-57C0-2E90-41D1-C820F528E778}"/>
              </a:ext>
            </a:extLst>
          </p:cNvPr>
          <p:cNvSpPr>
            <a:spLocks noGrp="1"/>
          </p:cNvSpPr>
          <p:nvPr>
            <p:ph type="dt" sz="half" idx="10"/>
          </p:nvPr>
        </p:nvSpPr>
        <p:spPr/>
        <p:txBody>
          <a:bodyPr/>
          <a:lstStyle/>
          <a:p>
            <a:fld id="{0A6DBCEB-FCA3-487F-9630-FA87F9F8CB1B}" type="datetimeFigureOut">
              <a:rPr lang="en-US" smtClean="0"/>
              <a:t>6/17/2023</a:t>
            </a:fld>
            <a:endParaRPr lang="en-US"/>
          </a:p>
        </p:txBody>
      </p:sp>
      <p:sp>
        <p:nvSpPr>
          <p:cNvPr id="6" name="Footer Placeholder 5">
            <a:extLst>
              <a:ext uri="{FF2B5EF4-FFF2-40B4-BE49-F238E27FC236}">
                <a16:creationId xmlns:a16="http://schemas.microsoft.com/office/drawing/2014/main" id="{E2B78EC7-A384-6003-F868-B5F7247987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C8A909-5725-4DCB-6F4A-3B28C9037544}"/>
              </a:ext>
            </a:extLst>
          </p:cNvPr>
          <p:cNvSpPr>
            <a:spLocks noGrp="1"/>
          </p:cNvSpPr>
          <p:nvPr>
            <p:ph type="sldNum" sz="quarter" idx="12"/>
          </p:nvPr>
        </p:nvSpPr>
        <p:spPr/>
        <p:txBody>
          <a:bodyPr/>
          <a:lstStyle/>
          <a:p>
            <a:fld id="{1F3F96A3-BC81-4DDC-B14A-ABB33249BECC}" type="slidenum">
              <a:rPr lang="en-US" smtClean="0"/>
              <a:t>‹#›</a:t>
            </a:fld>
            <a:endParaRPr lang="en-US"/>
          </a:p>
        </p:txBody>
      </p:sp>
    </p:spTree>
    <p:extLst>
      <p:ext uri="{BB962C8B-B14F-4D97-AF65-F5344CB8AC3E}">
        <p14:creationId xmlns:p14="http://schemas.microsoft.com/office/powerpoint/2010/main" val="6548871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7F509-7C72-416F-8B5D-F6DBB571EA6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6FF90D3-B043-C208-E6A8-764F0471D2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37FBA32-5C35-C189-7B08-ABB7C0000DC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AEB6457-807F-740E-D591-4950A7BB931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A3442A5-AA89-B34A-3F91-BAC88CFD937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8874733-C913-F78A-DF03-E79E70265483}"/>
              </a:ext>
            </a:extLst>
          </p:cNvPr>
          <p:cNvSpPr>
            <a:spLocks noGrp="1"/>
          </p:cNvSpPr>
          <p:nvPr>
            <p:ph type="dt" sz="half" idx="10"/>
          </p:nvPr>
        </p:nvSpPr>
        <p:spPr/>
        <p:txBody>
          <a:bodyPr/>
          <a:lstStyle/>
          <a:p>
            <a:fld id="{0A6DBCEB-FCA3-487F-9630-FA87F9F8CB1B}" type="datetimeFigureOut">
              <a:rPr lang="en-US" smtClean="0"/>
              <a:t>6/17/2023</a:t>
            </a:fld>
            <a:endParaRPr lang="en-US"/>
          </a:p>
        </p:txBody>
      </p:sp>
      <p:sp>
        <p:nvSpPr>
          <p:cNvPr id="8" name="Footer Placeholder 7">
            <a:extLst>
              <a:ext uri="{FF2B5EF4-FFF2-40B4-BE49-F238E27FC236}">
                <a16:creationId xmlns:a16="http://schemas.microsoft.com/office/drawing/2014/main" id="{1173E35E-AB7E-07C1-0166-02A6BD15C86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E18B855-13F8-ACC5-0C0B-8D05BD04B406}"/>
              </a:ext>
            </a:extLst>
          </p:cNvPr>
          <p:cNvSpPr>
            <a:spLocks noGrp="1"/>
          </p:cNvSpPr>
          <p:nvPr>
            <p:ph type="sldNum" sz="quarter" idx="12"/>
          </p:nvPr>
        </p:nvSpPr>
        <p:spPr/>
        <p:txBody>
          <a:bodyPr/>
          <a:lstStyle/>
          <a:p>
            <a:fld id="{1F3F96A3-BC81-4DDC-B14A-ABB33249BECC}" type="slidenum">
              <a:rPr lang="en-US" smtClean="0"/>
              <a:t>‹#›</a:t>
            </a:fld>
            <a:endParaRPr lang="en-US"/>
          </a:p>
        </p:txBody>
      </p:sp>
    </p:spTree>
    <p:extLst>
      <p:ext uri="{BB962C8B-B14F-4D97-AF65-F5344CB8AC3E}">
        <p14:creationId xmlns:p14="http://schemas.microsoft.com/office/powerpoint/2010/main" val="42271230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D58D4-1377-1BB6-42E0-E96FD51A380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6E981CB-3E70-2EB1-288F-9867481B681E}"/>
              </a:ext>
            </a:extLst>
          </p:cNvPr>
          <p:cNvSpPr>
            <a:spLocks noGrp="1"/>
          </p:cNvSpPr>
          <p:nvPr>
            <p:ph type="dt" sz="half" idx="10"/>
          </p:nvPr>
        </p:nvSpPr>
        <p:spPr/>
        <p:txBody>
          <a:bodyPr/>
          <a:lstStyle/>
          <a:p>
            <a:fld id="{0A6DBCEB-FCA3-487F-9630-FA87F9F8CB1B}" type="datetimeFigureOut">
              <a:rPr lang="en-US" smtClean="0"/>
              <a:t>6/17/2023</a:t>
            </a:fld>
            <a:endParaRPr lang="en-US"/>
          </a:p>
        </p:txBody>
      </p:sp>
      <p:sp>
        <p:nvSpPr>
          <p:cNvPr id="4" name="Footer Placeholder 3">
            <a:extLst>
              <a:ext uri="{FF2B5EF4-FFF2-40B4-BE49-F238E27FC236}">
                <a16:creationId xmlns:a16="http://schemas.microsoft.com/office/drawing/2014/main" id="{DC93C635-99DE-E339-F366-51139DCE02B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E0EADA9-4B1D-4F91-12F4-F4611555131C}"/>
              </a:ext>
            </a:extLst>
          </p:cNvPr>
          <p:cNvSpPr>
            <a:spLocks noGrp="1"/>
          </p:cNvSpPr>
          <p:nvPr>
            <p:ph type="sldNum" sz="quarter" idx="12"/>
          </p:nvPr>
        </p:nvSpPr>
        <p:spPr/>
        <p:txBody>
          <a:bodyPr/>
          <a:lstStyle/>
          <a:p>
            <a:fld id="{1F3F96A3-BC81-4DDC-B14A-ABB33249BECC}" type="slidenum">
              <a:rPr lang="en-US" smtClean="0"/>
              <a:t>‹#›</a:t>
            </a:fld>
            <a:endParaRPr lang="en-US"/>
          </a:p>
        </p:txBody>
      </p:sp>
    </p:spTree>
    <p:extLst>
      <p:ext uri="{BB962C8B-B14F-4D97-AF65-F5344CB8AC3E}">
        <p14:creationId xmlns:p14="http://schemas.microsoft.com/office/powerpoint/2010/main" val="21156311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AF5D271-21BA-93D0-A1E2-9E89DFBF0F15}"/>
              </a:ext>
            </a:extLst>
          </p:cNvPr>
          <p:cNvSpPr>
            <a:spLocks noGrp="1"/>
          </p:cNvSpPr>
          <p:nvPr>
            <p:ph type="dt" sz="half" idx="10"/>
          </p:nvPr>
        </p:nvSpPr>
        <p:spPr/>
        <p:txBody>
          <a:bodyPr/>
          <a:lstStyle/>
          <a:p>
            <a:fld id="{0A6DBCEB-FCA3-487F-9630-FA87F9F8CB1B}" type="datetimeFigureOut">
              <a:rPr lang="en-US" smtClean="0"/>
              <a:t>6/17/2023</a:t>
            </a:fld>
            <a:endParaRPr lang="en-US"/>
          </a:p>
        </p:txBody>
      </p:sp>
      <p:sp>
        <p:nvSpPr>
          <p:cNvPr id="3" name="Footer Placeholder 2">
            <a:extLst>
              <a:ext uri="{FF2B5EF4-FFF2-40B4-BE49-F238E27FC236}">
                <a16:creationId xmlns:a16="http://schemas.microsoft.com/office/drawing/2014/main" id="{A299E0D0-B837-158D-A5EB-C212325C7BA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A7D3A9B-63DE-FDFE-3E6C-5EFD051B26DE}"/>
              </a:ext>
            </a:extLst>
          </p:cNvPr>
          <p:cNvSpPr>
            <a:spLocks noGrp="1"/>
          </p:cNvSpPr>
          <p:nvPr>
            <p:ph type="sldNum" sz="quarter" idx="12"/>
          </p:nvPr>
        </p:nvSpPr>
        <p:spPr/>
        <p:txBody>
          <a:bodyPr/>
          <a:lstStyle/>
          <a:p>
            <a:fld id="{1F3F96A3-BC81-4DDC-B14A-ABB33249BECC}" type="slidenum">
              <a:rPr lang="en-US" smtClean="0"/>
              <a:t>‹#›</a:t>
            </a:fld>
            <a:endParaRPr lang="en-US"/>
          </a:p>
        </p:txBody>
      </p:sp>
    </p:spTree>
    <p:extLst>
      <p:ext uri="{BB962C8B-B14F-4D97-AF65-F5344CB8AC3E}">
        <p14:creationId xmlns:p14="http://schemas.microsoft.com/office/powerpoint/2010/main" val="21973563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77EEA-567A-9FDF-B7F6-77034D69E4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6529182-4E13-5EE5-1EDA-A63F83B72AE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DC7CFD0-668C-433D-A4E1-6656772329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ED8133-276C-151C-1DF4-959350626F6E}"/>
              </a:ext>
            </a:extLst>
          </p:cNvPr>
          <p:cNvSpPr>
            <a:spLocks noGrp="1"/>
          </p:cNvSpPr>
          <p:nvPr>
            <p:ph type="dt" sz="half" idx="10"/>
          </p:nvPr>
        </p:nvSpPr>
        <p:spPr/>
        <p:txBody>
          <a:bodyPr/>
          <a:lstStyle/>
          <a:p>
            <a:fld id="{0A6DBCEB-FCA3-487F-9630-FA87F9F8CB1B}" type="datetimeFigureOut">
              <a:rPr lang="en-US" smtClean="0"/>
              <a:t>6/17/2023</a:t>
            </a:fld>
            <a:endParaRPr lang="en-US"/>
          </a:p>
        </p:txBody>
      </p:sp>
      <p:sp>
        <p:nvSpPr>
          <p:cNvPr id="6" name="Footer Placeholder 5">
            <a:extLst>
              <a:ext uri="{FF2B5EF4-FFF2-40B4-BE49-F238E27FC236}">
                <a16:creationId xmlns:a16="http://schemas.microsoft.com/office/drawing/2014/main" id="{B02B5692-0699-253E-1C45-6699A3072D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C2B151-11D1-AB61-E2A5-52AC7F43ABCF}"/>
              </a:ext>
            </a:extLst>
          </p:cNvPr>
          <p:cNvSpPr>
            <a:spLocks noGrp="1"/>
          </p:cNvSpPr>
          <p:nvPr>
            <p:ph type="sldNum" sz="quarter" idx="12"/>
          </p:nvPr>
        </p:nvSpPr>
        <p:spPr/>
        <p:txBody>
          <a:bodyPr/>
          <a:lstStyle/>
          <a:p>
            <a:fld id="{1F3F96A3-BC81-4DDC-B14A-ABB33249BECC}" type="slidenum">
              <a:rPr lang="en-US" smtClean="0"/>
              <a:t>‹#›</a:t>
            </a:fld>
            <a:endParaRPr lang="en-US"/>
          </a:p>
        </p:txBody>
      </p:sp>
    </p:spTree>
    <p:extLst>
      <p:ext uri="{BB962C8B-B14F-4D97-AF65-F5344CB8AC3E}">
        <p14:creationId xmlns:p14="http://schemas.microsoft.com/office/powerpoint/2010/main" val="15819758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5A997-C5AC-5028-B641-3364203BE5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E9E86F7-D980-8177-D44F-324BC390F3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EBB9BD5-0C95-7F6A-73F2-BB5A10EEF4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70AC7F-25A5-859B-2DEE-79D648490FCB}"/>
              </a:ext>
            </a:extLst>
          </p:cNvPr>
          <p:cNvSpPr>
            <a:spLocks noGrp="1"/>
          </p:cNvSpPr>
          <p:nvPr>
            <p:ph type="dt" sz="half" idx="10"/>
          </p:nvPr>
        </p:nvSpPr>
        <p:spPr/>
        <p:txBody>
          <a:bodyPr/>
          <a:lstStyle/>
          <a:p>
            <a:fld id="{0A6DBCEB-FCA3-487F-9630-FA87F9F8CB1B}" type="datetimeFigureOut">
              <a:rPr lang="en-US" smtClean="0"/>
              <a:t>6/17/2023</a:t>
            </a:fld>
            <a:endParaRPr lang="en-US"/>
          </a:p>
        </p:txBody>
      </p:sp>
      <p:sp>
        <p:nvSpPr>
          <p:cNvPr id="6" name="Footer Placeholder 5">
            <a:extLst>
              <a:ext uri="{FF2B5EF4-FFF2-40B4-BE49-F238E27FC236}">
                <a16:creationId xmlns:a16="http://schemas.microsoft.com/office/drawing/2014/main" id="{6E4F4660-BB0D-A0D6-7D6B-F29B964C83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55C06B-9BE9-8BEE-C89D-1997ECEB7766}"/>
              </a:ext>
            </a:extLst>
          </p:cNvPr>
          <p:cNvSpPr>
            <a:spLocks noGrp="1"/>
          </p:cNvSpPr>
          <p:nvPr>
            <p:ph type="sldNum" sz="quarter" idx="12"/>
          </p:nvPr>
        </p:nvSpPr>
        <p:spPr/>
        <p:txBody>
          <a:bodyPr/>
          <a:lstStyle/>
          <a:p>
            <a:fld id="{1F3F96A3-BC81-4DDC-B14A-ABB33249BECC}" type="slidenum">
              <a:rPr lang="en-US" smtClean="0"/>
              <a:t>‹#›</a:t>
            </a:fld>
            <a:endParaRPr lang="en-US"/>
          </a:p>
        </p:txBody>
      </p:sp>
    </p:spTree>
    <p:extLst>
      <p:ext uri="{BB962C8B-B14F-4D97-AF65-F5344CB8AC3E}">
        <p14:creationId xmlns:p14="http://schemas.microsoft.com/office/powerpoint/2010/main" val="3383292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3C7323-36C0-4966-5350-1248B25F383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31A8A8F-4A6D-1E0E-2C16-A18ACAD87B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865111-0886-54AD-4B56-59C971974EA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6DBCEB-FCA3-487F-9630-FA87F9F8CB1B}" type="datetimeFigureOut">
              <a:rPr lang="en-US" smtClean="0"/>
              <a:t>6/17/2023</a:t>
            </a:fld>
            <a:endParaRPr lang="en-US"/>
          </a:p>
        </p:txBody>
      </p:sp>
      <p:sp>
        <p:nvSpPr>
          <p:cNvPr id="5" name="Footer Placeholder 4">
            <a:extLst>
              <a:ext uri="{FF2B5EF4-FFF2-40B4-BE49-F238E27FC236}">
                <a16:creationId xmlns:a16="http://schemas.microsoft.com/office/drawing/2014/main" id="{FFFFE0FD-0076-53E6-3AE7-3FCAD71EE3A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E4354C-6C37-C659-8037-4820D02EBC2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3F96A3-BC81-4DDC-B14A-ABB33249BECC}" type="slidenum">
              <a:rPr lang="en-US" smtClean="0"/>
              <a:t>‹#›</a:t>
            </a:fld>
            <a:endParaRPr lang="en-US"/>
          </a:p>
        </p:txBody>
      </p:sp>
    </p:spTree>
    <p:extLst>
      <p:ext uri="{BB962C8B-B14F-4D97-AF65-F5344CB8AC3E}">
        <p14:creationId xmlns:p14="http://schemas.microsoft.com/office/powerpoint/2010/main" val="3883877105"/>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ED7F8-DB17-2D26-C1BC-CE4ADEBE0FA8}"/>
              </a:ext>
            </a:extLst>
          </p:cNvPr>
          <p:cNvSpPr>
            <a:spLocks noGrp="1"/>
          </p:cNvSpPr>
          <p:nvPr>
            <p:ph type="ctrTitle"/>
          </p:nvPr>
        </p:nvSpPr>
        <p:spPr>
          <a:xfrm>
            <a:off x="1524000" y="0"/>
            <a:ext cx="9144000" cy="922746"/>
          </a:xfrm>
        </p:spPr>
        <p:txBody>
          <a:bodyPr/>
          <a:lstStyle/>
          <a:p>
            <a:r>
              <a:rPr lang="en-US" b="1" dirty="0"/>
              <a:t>One to One Mapping</a:t>
            </a:r>
          </a:p>
        </p:txBody>
      </p:sp>
      <p:sp>
        <p:nvSpPr>
          <p:cNvPr id="3" name="Subtitle 2">
            <a:extLst>
              <a:ext uri="{FF2B5EF4-FFF2-40B4-BE49-F238E27FC236}">
                <a16:creationId xmlns:a16="http://schemas.microsoft.com/office/drawing/2014/main" id="{F2CE372D-C934-DD91-7644-21627676F9C1}"/>
              </a:ext>
            </a:extLst>
          </p:cNvPr>
          <p:cNvSpPr>
            <a:spLocks noGrp="1"/>
          </p:cNvSpPr>
          <p:nvPr>
            <p:ph type="subTitle" idx="1"/>
          </p:nvPr>
        </p:nvSpPr>
        <p:spPr>
          <a:xfrm>
            <a:off x="314632" y="1002890"/>
            <a:ext cx="11877368" cy="5855110"/>
          </a:xfrm>
        </p:spPr>
        <p:txBody>
          <a:bodyPr/>
          <a:lstStyle/>
          <a:p>
            <a:pPr algn="l">
              <a:spcAft>
                <a:spcPts val="1200"/>
              </a:spcAft>
            </a:pPr>
            <a:r>
              <a:rPr lang="en-US" sz="2000" dirty="0"/>
              <a:t>We will take Order and the Address (billing address) entities to perform One to One mapping.</a:t>
            </a:r>
          </a:p>
          <a:p>
            <a:pPr algn="l">
              <a:spcAft>
                <a:spcPts val="1200"/>
              </a:spcAft>
            </a:pPr>
            <a:r>
              <a:rPr lang="en-US" sz="2000" dirty="0"/>
              <a:t>Each Order has exactly one Address and Each Address belongs to one Order.</a:t>
            </a:r>
          </a:p>
          <a:p>
            <a:pPr algn="l"/>
            <a:r>
              <a:rPr lang="en-US" sz="2000" dirty="0"/>
              <a:t>On the database level, this mapped by a foreign key column either on the Address or the Order table.</a:t>
            </a:r>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spcBef>
                <a:spcPts val="1800"/>
              </a:spcBef>
              <a:spcAft>
                <a:spcPts val="1200"/>
              </a:spcAft>
            </a:pPr>
            <a:r>
              <a:rPr lang="en-US" dirty="0"/>
              <a:t>The @OneToOne JPA annotation is used to map the source entity with the target entity.</a:t>
            </a:r>
          </a:p>
          <a:p>
            <a:pPr algn="l">
              <a:spcAft>
                <a:spcPts val="1200"/>
              </a:spcAft>
            </a:pPr>
            <a:r>
              <a:rPr lang="en-US" dirty="0"/>
              <a:t>Example: User -&gt; </a:t>
            </a:r>
            <a:r>
              <a:rPr lang="en-US" dirty="0" err="1"/>
              <a:t>UserProfile</a:t>
            </a:r>
            <a:r>
              <a:rPr lang="en-US" dirty="0"/>
              <a:t>, Employee -&gt; </a:t>
            </a:r>
            <a:r>
              <a:rPr lang="en-US" dirty="0" err="1"/>
              <a:t>EmployeeDetail</a:t>
            </a:r>
            <a:r>
              <a:rPr lang="en-US" dirty="0"/>
              <a:t>, Instructor -&gt; </a:t>
            </a:r>
            <a:r>
              <a:rPr lang="en-US" dirty="0" err="1"/>
              <a:t>InstructorDetail</a:t>
            </a:r>
            <a:endParaRPr lang="en-US" dirty="0"/>
          </a:p>
        </p:txBody>
      </p:sp>
      <p:pic>
        <p:nvPicPr>
          <p:cNvPr id="5" name="Picture 4">
            <a:extLst>
              <a:ext uri="{FF2B5EF4-FFF2-40B4-BE49-F238E27FC236}">
                <a16:creationId xmlns:a16="http://schemas.microsoft.com/office/drawing/2014/main" id="{6FEC7E8D-35E0-5FBC-1218-559519B93E5F}"/>
              </a:ext>
            </a:extLst>
          </p:cNvPr>
          <p:cNvPicPr>
            <a:picLocks noChangeAspect="1"/>
          </p:cNvPicPr>
          <p:nvPr/>
        </p:nvPicPr>
        <p:blipFill>
          <a:blip r:embed="rId2"/>
          <a:stretch>
            <a:fillRect/>
          </a:stretch>
        </p:blipFill>
        <p:spPr>
          <a:xfrm>
            <a:off x="373626" y="2644439"/>
            <a:ext cx="11028809" cy="2552344"/>
          </a:xfrm>
          <a:prstGeom prst="rect">
            <a:avLst/>
          </a:prstGeom>
        </p:spPr>
      </p:pic>
    </p:spTree>
    <p:extLst>
      <p:ext uri="{BB962C8B-B14F-4D97-AF65-F5344CB8AC3E}">
        <p14:creationId xmlns:p14="http://schemas.microsoft.com/office/powerpoint/2010/main" val="27364931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a:extLst>
              <a:ext uri="{FF2B5EF4-FFF2-40B4-BE49-F238E27FC236}">
                <a16:creationId xmlns:a16="http://schemas.microsoft.com/office/drawing/2014/main" id="{78C9B69B-5FF9-585E-72E7-F82CFEBCF9DF}"/>
              </a:ext>
            </a:extLst>
          </p:cNvPr>
          <p:cNvPicPr>
            <a:picLocks noChangeAspect="1"/>
          </p:cNvPicPr>
          <p:nvPr/>
        </p:nvPicPr>
        <p:blipFill rotWithShape="1">
          <a:blip r:embed="rId2"/>
          <a:srcRect t="19"/>
          <a:stretch/>
        </p:blipFill>
        <p:spPr>
          <a:xfrm>
            <a:off x="-1487424" y="97536"/>
            <a:ext cx="12192000" cy="6858000"/>
          </a:xfrm>
          <a:prstGeom prst="rect">
            <a:avLst/>
          </a:prstGeom>
        </p:spPr>
      </p:pic>
    </p:spTree>
    <p:extLst>
      <p:ext uri="{BB962C8B-B14F-4D97-AF65-F5344CB8AC3E}">
        <p14:creationId xmlns:p14="http://schemas.microsoft.com/office/powerpoint/2010/main" val="31534273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ED7F8-DB17-2D26-C1BC-CE4ADEBE0FA8}"/>
              </a:ext>
            </a:extLst>
          </p:cNvPr>
          <p:cNvSpPr>
            <a:spLocks noGrp="1"/>
          </p:cNvSpPr>
          <p:nvPr>
            <p:ph type="ctrTitle"/>
          </p:nvPr>
        </p:nvSpPr>
        <p:spPr>
          <a:xfrm>
            <a:off x="1524000" y="0"/>
            <a:ext cx="9144000" cy="922746"/>
          </a:xfrm>
        </p:spPr>
        <p:txBody>
          <a:bodyPr/>
          <a:lstStyle/>
          <a:p>
            <a:r>
              <a:rPr lang="en-US" b="1" dirty="0"/>
              <a:t>One to One Mapping</a:t>
            </a:r>
          </a:p>
        </p:txBody>
      </p:sp>
      <p:sp>
        <p:nvSpPr>
          <p:cNvPr id="3" name="Subtitle 2">
            <a:extLst>
              <a:ext uri="{FF2B5EF4-FFF2-40B4-BE49-F238E27FC236}">
                <a16:creationId xmlns:a16="http://schemas.microsoft.com/office/drawing/2014/main" id="{F2CE372D-C934-DD91-7644-21627676F9C1}"/>
              </a:ext>
            </a:extLst>
          </p:cNvPr>
          <p:cNvSpPr>
            <a:spLocks noGrp="1"/>
          </p:cNvSpPr>
          <p:nvPr>
            <p:ph type="subTitle" idx="1"/>
          </p:nvPr>
        </p:nvSpPr>
        <p:spPr>
          <a:xfrm>
            <a:off x="314632" y="1848465"/>
            <a:ext cx="6430297" cy="5009534"/>
          </a:xfrm>
        </p:spPr>
        <p:txBody>
          <a:bodyPr/>
          <a:lstStyle/>
          <a:p>
            <a:pPr algn="l"/>
            <a:r>
              <a:rPr lang="en-US" dirty="0"/>
              <a:t>In unidirectional association, source entity has a relationship field that refers to the target entity and the source entity’s table contains the foreign key.</a:t>
            </a:r>
          </a:p>
          <a:p>
            <a:pPr algn="l"/>
            <a:endParaRPr lang="en-US" dirty="0"/>
          </a:p>
          <a:p>
            <a:pPr algn="l"/>
            <a:r>
              <a:rPr lang="en-US" dirty="0"/>
              <a:t>In bidirectional association, each entity(</a:t>
            </a:r>
            <a:r>
              <a:rPr lang="en-US" dirty="0" err="1"/>
              <a:t>i.e</a:t>
            </a:r>
            <a:r>
              <a:rPr lang="en-US" dirty="0"/>
              <a:t> source and target) has a relationship field that refers to each other and the target entity’s table contains the foreign key. The source entity must use the </a:t>
            </a:r>
            <a:r>
              <a:rPr lang="en-US" dirty="0" err="1"/>
              <a:t>mappedBy</a:t>
            </a:r>
            <a:r>
              <a:rPr lang="en-US" dirty="0"/>
              <a:t> attribute to define the bidirectional one-to-one mapping. </a:t>
            </a:r>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p:txBody>
      </p:sp>
      <p:pic>
        <p:nvPicPr>
          <p:cNvPr id="6" name="Picture 5">
            <a:extLst>
              <a:ext uri="{FF2B5EF4-FFF2-40B4-BE49-F238E27FC236}">
                <a16:creationId xmlns:a16="http://schemas.microsoft.com/office/drawing/2014/main" id="{D1F59911-1711-74B0-F7A7-D24667CDC4A1}"/>
              </a:ext>
            </a:extLst>
          </p:cNvPr>
          <p:cNvPicPr>
            <a:picLocks noChangeAspect="1"/>
          </p:cNvPicPr>
          <p:nvPr/>
        </p:nvPicPr>
        <p:blipFill>
          <a:blip r:embed="rId2"/>
          <a:stretch>
            <a:fillRect/>
          </a:stretch>
        </p:blipFill>
        <p:spPr>
          <a:xfrm>
            <a:off x="6744929" y="1661652"/>
            <a:ext cx="5418290" cy="4724809"/>
          </a:xfrm>
          <a:prstGeom prst="rect">
            <a:avLst/>
          </a:prstGeom>
        </p:spPr>
      </p:pic>
      <p:sp>
        <p:nvSpPr>
          <p:cNvPr id="7" name="TextBox 6">
            <a:extLst>
              <a:ext uri="{FF2B5EF4-FFF2-40B4-BE49-F238E27FC236}">
                <a16:creationId xmlns:a16="http://schemas.microsoft.com/office/drawing/2014/main" id="{7439325F-BE0B-24A4-69C4-4EC59BF3F798}"/>
              </a:ext>
            </a:extLst>
          </p:cNvPr>
          <p:cNvSpPr txBox="1"/>
          <p:nvPr/>
        </p:nvSpPr>
        <p:spPr>
          <a:xfrm>
            <a:off x="314632" y="959281"/>
            <a:ext cx="11346427" cy="461665"/>
          </a:xfrm>
          <a:prstGeom prst="rect">
            <a:avLst/>
          </a:prstGeom>
          <a:noFill/>
        </p:spPr>
        <p:txBody>
          <a:bodyPr wrap="square" rtlCol="0">
            <a:spAutoFit/>
          </a:bodyPr>
          <a:lstStyle/>
          <a:p>
            <a:pPr algn="l"/>
            <a:r>
              <a:rPr lang="en-US" sz="2400" dirty="0"/>
              <a:t>The one-to-one mapping/association can be either unidirectional or bidirectional.</a:t>
            </a:r>
          </a:p>
        </p:txBody>
      </p:sp>
    </p:spTree>
    <p:extLst>
      <p:ext uri="{BB962C8B-B14F-4D97-AF65-F5344CB8AC3E}">
        <p14:creationId xmlns:p14="http://schemas.microsoft.com/office/powerpoint/2010/main" val="39514229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8888F-5DDC-8E44-795D-E7F61C867BF2}"/>
              </a:ext>
            </a:extLst>
          </p:cNvPr>
          <p:cNvSpPr>
            <a:spLocks noGrp="1"/>
          </p:cNvSpPr>
          <p:nvPr>
            <p:ph type="title"/>
          </p:nvPr>
        </p:nvSpPr>
        <p:spPr>
          <a:xfrm>
            <a:off x="838200" y="0"/>
            <a:ext cx="10515600" cy="913069"/>
          </a:xfrm>
        </p:spPr>
        <p:txBody>
          <a:bodyPr/>
          <a:lstStyle/>
          <a:p>
            <a:pPr algn="ctr"/>
            <a:r>
              <a:rPr lang="en-US" b="1" dirty="0"/>
              <a:t>One to One Unidirectional Mapping</a:t>
            </a:r>
          </a:p>
        </p:txBody>
      </p:sp>
      <p:sp>
        <p:nvSpPr>
          <p:cNvPr id="3" name="Content Placeholder 2">
            <a:extLst>
              <a:ext uri="{FF2B5EF4-FFF2-40B4-BE49-F238E27FC236}">
                <a16:creationId xmlns:a16="http://schemas.microsoft.com/office/drawing/2014/main" id="{EDA4DA2C-D62C-8D67-E391-A8F0556D12B2}"/>
              </a:ext>
            </a:extLst>
          </p:cNvPr>
          <p:cNvSpPr>
            <a:spLocks noGrp="1"/>
          </p:cNvSpPr>
          <p:nvPr>
            <p:ph idx="1"/>
          </p:nvPr>
        </p:nvSpPr>
        <p:spPr>
          <a:xfrm>
            <a:off x="452284" y="925538"/>
            <a:ext cx="11739716" cy="5932462"/>
          </a:xfrm>
        </p:spPr>
        <p:txBody>
          <a:bodyPr/>
          <a:lstStyle/>
          <a:p>
            <a:pPr marL="0" indent="0">
              <a:spcAft>
                <a:spcPts val="1200"/>
              </a:spcAft>
              <a:buNone/>
            </a:pPr>
            <a:r>
              <a:rPr lang="en-US" dirty="0"/>
              <a:t>We will take Order and Address (billing address) entities to perform One to One Unidirectional mapping.</a:t>
            </a:r>
          </a:p>
          <a:p>
            <a:pPr marL="0" indent="0">
              <a:spcAft>
                <a:spcPts val="1200"/>
              </a:spcAft>
              <a:buNone/>
            </a:pPr>
            <a:r>
              <a:rPr lang="en-US" dirty="0"/>
              <a:t>One Order can have only one Address (billing address)</a:t>
            </a:r>
          </a:p>
          <a:p>
            <a:pPr marL="0" indent="0">
              <a:spcAft>
                <a:spcPts val="1200"/>
              </a:spcAft>
              <a:buNone/>
            </a:pPr>
            <a:r>
              <a:rPr lang="en-US" dirty="0"/>
              <a:t>One way relationship between Order and Address</a:t>
            </a:r>
          </a:p>
          <a:p>
            <a:pPr marL="0" indent="0">
              <a:spcAft>
                <a:spcPts val="1200"/>
              </a:spcAft>
              <a:buNone/>
            </a:pPr>
            <a:r>
              <a:rPr lang="en-US" dirty="0"/>
              <a:t>If we load Order entity then we can get associated billing address using unidirectional mapping but vice versa is not possible.</a:t>
            </a:r>
          </a:p>
        </p:txBody>
      </p:sp>
      <p:pic>
        <p:nvPicPr>
          <p:cNvPr id="5" name="Picture 4">
            <a:extLst>
              <a:ext uri="{FF2B5EF4-FFF2-40B4-BE49-F238E27FC236}">
                <a16:creationId xmlns:a16="http://schemas.microsoft.com/office/drawing/2014/main" id="{B252FA34-233F-85F9-8832-7949F00EF2FF}"/>
              </a:ext>
            </a:extLst>
          </p:cNvPr>
          <p:cNvPicPr>
            <a:picLocks noChangeAspect="1"/>
          </p:cNvPicPr>
          <p:nvPr/>
        </p:nvPicPr>
        <p:blipFill>
          <a:blip r:embed="rId2"/>
          <a:stretch>
            <a:fillRect/>
          </a:stretch>
        </p:blipFill>
        <p:spPr>
          <a:xfrm>
            <a:off x="2985650" y="4534879"/>
            <a:ext cx="6220699" cy="1561575"/>
          </a:xfrm>
          <a:prstGeom prst="rect">
            <a:avLst/>
          </a:prstGeom>
        </p:spPr>
      </p:pic>
    </p:spTree>
    <p:extLst>
      <p:ext uri="{BB962C8B-B14F-4D97-AF65-F5344CB8AC3E}">
        <p14:creationId xmlns:p14="http://schemas.microsoft.com/office/powerpoint/2010/main" val="3903457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49FBF2C-FA60-9ACB-59A5-291D78D942E4}"/>
              </a:ext>
            </a:extLst>
          </p:cNvPr>
          <p:cNvPicPr>
            <a:picLocks noChangeAspect="1"/>
          </p:cNvPicPr>
          <p:nvPr/>
        </p:nvPicPr>
        <p:blipFill>
          <a:blip r:embed="rId2"/>
          <a:stretch>
            <a:fillRect/>
          </a:stretch>
        </p:blipFill>
        <p:spPr>
          <a:xfrm>
            <a:off x="-66040" y="-584200"/>
            <a:ext cx="12192000" cy="6858000"/>
          </a:xfrm>
          <a:prstGeom prst="rect">
            <a:avLst/>
          </a:prstGeom>
        </p:spPr>
      </p:pic>
    </p:spTree>
    <p:extLst>
      <p:ext uri="{BB962C8B-B14F-4D97-AF65-F5344CB8AC3E}">
        <p14:creationId xmlns:p14="http://schemas.microsoft.com/office/powerpoint/2010/main" val="13851904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198C487-6084-43AB-B6DB-3AE32B72F359}"/>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1594574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87CC7-676B-8E5A-341B-4C0EE676E76D}"/>
              </a:ext>
            </a:extLst>
          </p:cNvPr>
          <p:cNvSpPr>
            <a:spLocks noGrp="1"/>
          </p:cNvSpPr>
          <p:nvPr>
            <p:ph type="title"/>
          </p:nvPr>
        </p:nvSpPr>
        <p:spPr>
          <a:xfrm>
            <a:off x="838200" y="18256"/>
            <a:ext cx="10515600" cy="1073126"/>
          </a:xfrm>
        </p:spPr>
        <p:txBody>
          <a:bodyPr>
            <a:normAutofit/>
          </a:bodyPr>
          <a:lstStyle/>
          <a:p>
            <a:pPr algn="ctr"/>
            <a:r>
              <a:rPr lang="en-US" sz="4800" b="1" dirty="0"/>
              <a:t>Cascading Examples</a:t>
            </a:r>
          </a:p>
        </p:txBody>
      </p:sp>
      <p:sp>
        <p:nvSpPr>
          <p:cNvPr id="3" name="Content Placeholder 2">
            <a:extLst>
              <a:ext uri="{FF2B5EF4-FFF2-40B4-BE49-F238E27FC236}">
                <a16:creationId xmlns:a16="http://schemas.microsoft.com/office/drawing/2014/main" id="{DE272313-3C35-FD89-BD43-A27B82D66D52}"/>
              </a:ext>
            </a:extLst>
          </p:cNvPr>
          <p:cNvSpPr>
            <a:spLocks noGrp="1"/>
          </p:cNvSpPr>
          <p:nvPr>
            <p:ph idx="1"/>
          </p:nvPr>
        </p:nvSpPr>
        <p:spPr>
          <a:xfrm>
            <a:off x="422787" y="1176670"/>
            <a:ext cx="11552903" cy="5273292"/>
          </a:xfrm>
        </p:spPr>
        <p:txBody>
          <a:bodyPr>
            <a:normAutofit/>
          </a:bodyPr>
          <a:lstStyle/>
          <a:p>
            <a:pPr marL="0" indent="0">
              <a:spcBef>
                <a:spcPts val="2400"/>
              </a:spcBef>
              <a:spcAft>
                <a:spcPts val="3000"/>
              </a:spcAft>
              <a:buNone/>
            </a:pPr>
            <a:r>
              <a:rPr lang="en-US" dirty="0"/>
              <a:t>Example 1: Order – Billing Address relationship. Without the Order, the Billing Address entity doesn’t have any meaning of its own. When we delete the Order entity, our Billing Address entity should also get deleted.</a:t>
            </a:r>
          </a:p>
          <a:p>
            <a:pPr marL="0" indent="0">
              <a:buNone/>
            </a:pPr>
            <a:r>
              <a:rPr lang="en-US" dirty="0"/>
              <a:t>Example 2: Order and </a:t>
            </a:r>
            <a:r>
              <a:rPr lang="en-US" dirty="0" err="1"/>
              <a:t>OrderItems</a:t>
            </a:r>
            <a:r>
              <a:rPr lang="en-US" dirty="0"/>
              <a:t> relationship</a:t>
            </a:r>
          </a:p>
          <a:p>
            <a:pPr marL="0" indent="0">
              <a:spcBef>
                <a:spcPts val="3000"/>
              </a:spcBef>
              <a:buNone/>
            </a:pPr>
            <a:r>
              <a:rPr lang="en-US" dirty="0"/>
              <a:t>Cascading is the way to achieve this. When we perform some action on target entity, the same action will be applied to the associated entity.</a:t>
            </a:r>
          </a:p>
          <a:p>
            <a:pPr marL="0" indent="0">
              <a:spcBef>
                <a:spcPts val="3000"/>
              </a:spcBef>
              <a:buNone/>
            </a:pPr>
            <a:r>
              <a:rPr lang="en-US" dirty="0"/>
              <a:t>When we save(delete, change/merge) parent entity then it’s child entities will automatically saved(delete, change/merge).</a:t>
            </a:r>
          </a:p>
          <a:p>
            <a:pPr marL="0" indent="0">
              <a:spcBef>
                <a:spcPts val="3000"/>
              </a:spcBef>
              <a:buNone/>
            </a:pPr>
            <a:endParaRPr lang="en-US" dirty="0"/>
          </a:p>
          <a:p>
            <a:pPr marL="0" indent="0">
              <a:spcBef>
                <a:spcPts val="3000"/>
              </a:spcBef>
              <a:buNone/>
            </a:pPr>
            <a:endParaRPr lang="en-US" dirty="0"/>
          </a:p>
          <a:p>
            <a:pPr marL="0" indent="0">
              <a:spcBef>
                <a:spcPts val="3000"/>
              </a:spcBef>
              <a:buNone/>
            </a:pPr>
            <a:endParaRPr lang="en-US" dirty="0"/>
          </a:p>
        </p:txBody>
      </p:sp>
    </p:spTree>
    <p:extLst>
      <p:ext uri="{BB962C8B-B14F-4D97-AF65-F5344CB8AC3E}">
        <p14:creationId xmlns:p14="http://schemas.microsoft.com/office/powerpoint/2010/main" val="26132411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27076-396F-BB9B-8940-702CD3FA6B32}"/>
              </a:ext>
            </a:extLst>
          </p:cNvPr>
          <p:cNvSpPr>
            <a:spLocks noGrp="1"/>
          </p:cNvSpPr>
          <p:nvPr>
            <p:ph type="title"/>
          </p:nvPr>
        </p:nvSpPr>
        <p:spPr>
          <a:xfrm>
            <a:off x="838200" y="18256"/>
            <a:ext cx="10515600" cy="994468"/>
          </a:xfrm>
        </p:spPr>
        <p:txBody>
          <a:bodyPr/>
          <a:lstStyle/>
          <a:p>
            <a:pPr algn="ctr"/>
            <a:r>
              <a:rPr lang="en-US" b="1" dirty="0"/>
              <a:t>JPA Supported Cascade Types</a:t>
            </a:r>
          </a:p>
        </p:txBody>
      </p:sp>
      <p:sp>
        <p:nvSpPr>
          <p:cNvPr id="3" name="Content Placeholder 2">
            <a:extLst>
              <a:ext uri="{FF2B5EF4-FFF2-40B4-BE49-F238E27FC236}">
                <a16:creationId xmlns:a16="http://schemas.microsoft.com/office/drawing/2014/main" id="{524168A9-648F-FEEB-765D-9093B7B5B928}"/>
              </a:ext>
            </a:extLst>
          </p:cNvPr>
          <p:cNvSpPr>
            <a:spLocks noGrp="1"/>
          </p:cNvSpPr>
          <p:nvPr>
            <p:ph idx="1"/>
          </p:nvPr>
        </p:nvSpPr>
        <p:spPr>
          <a:xfrm>
            <a:off x="349045" y="1012725"/>
            <a:ext cx="11493909" cy="5827020"/>
          </a:xfrm>
        </p:spPr>
        <p:txBody>
          <a:bodyPr>
            <a:normAutofit/>
          </a:bodyPr>
          <a:lstStyle/>
          <a:p>
            <a:pPr marL="0" indent="0">
              <a:spcAft>
                <a:spcPts val="1800"/>
              </a:spcAft>
              <a:buNone/>
            </a:pPr>
            <a:r>
              <a:rPr lang="en-US" sz="2400" dirty="0" err="1"/>
              <a:t>CascadeType.PERSIST</a:t>
            </a:r>
            <a:r>
              <a:rPr lang="en-US" sz="2400" dirty="0"/>
              <a:t>: cascade type persist means that save() or persist() operations cascade to related entities.</a:t>
            </a:r>
          </a:p>
          <a:p>
            <a:pPr marL="0" indent="0">
              <a:spcAft>
                <a:spcPts val="1800"/>
              </a:spcAft>
              <a:buNone/>
            </a:pPr>
            <a:r>
              <a:rPr lang="en-US" sz="2400" dirty="0" err="1"/>
              <a:t>CascadeType.MERGE</a:t>
            </a:r>
            <a:r>
              <a:rPr lang="en-US" sz="2400" dirty="0"/>
              <a:t>: cascade type merge means that related entities are merged when the owning entity in merged.</a:t>
            </a:r>
          </a:p>
          <a:p>
            <a:pPr marL="0" indent="0">
              <a:spcAft>
                <a:spcPts val="1800"/>
              </a:spcAft>
              <a:buNone/>
            </a:pPr>
            <a:r>
              <a:rPr lang="en-US" sz="2400" dirty="0" err="1"/>
              <a:t>CascadeType.REFRESH</a:t>
            </a:r>
            <a:r>
              <a:rPr lang="en-US" sz="2400" dirty="0"/>
              <a:t>: cascade type refresh does the same thing for </a:t>
            </a:r>
            <a:r>
              <a:rPr lang="en-US" sz="2400" dirty="0" err="1"/>
              <a:t>refersh</a:t>
            </a:r>
            <a:r>
              <a:rPr lang="en-US" sz="2400" dirty="0"/>
              <a:t>() operation.</a:t>
            </a:r>
          </a:p>
          <a:p>
            <a:pPr marL="0" indent="0">
              <a:spcAft>
                <a:spcPts val="1800"/>
              </a:spcAft>
              <a:buNone/>
            </a:pPr>
            <a:r>
              <a:rPr lang="en-US" sz="2400" dirty="0" err="1"/>
              <a:t>CascadeType.REMOVE</a:t>
            </a:r>
            <a:r>
              <a:rPr lang="en-US" sz="2400" dirty="0"/>
              <a:t>: cascade type remove removes all related entities association with this setting when the owning entity deleted.</a:t>
            </a:r>
          </a:p>
          <a:p>
            <a:pPr marL="0" indent="0">
              <a:spcAft>
                <a:spcPts val="1800"/>
              </a:spcAft>
              <a:buNone/>
            </a:pPr>
            <a:r>
              <a:rPr lang="en-US" sz="2400" dirty="0" err="1"/>
              <a:t>CascadeType.DETACH</a:t>
            </a:r>
            <a:r>
              <a:rPr lang="en-US" sz="2400" dirty="0"/>
              <a:t>: cascade type detach detaches all related entities if a ‘manual detach’ occurs.</a:t>
            </a:r>
          </a:p>
          <a:p>
            <a:pPr marL="0" indent="0">
              <a:spcAft>
                <a:spcPts val="1800"/>
              </a:spcAft>
              <a:buNone/>
            </a:pPr>
            <a:r>
              <a:rPr lang="en-US" sz="2400" dirty="0" err="1"/>
              <a:t>CascadeType.ALL</a:t>
            </a:r>
            <a:r>
              <a:rPr lang="en-US" sz="2400" dirty="0"/>
              <a:t>: cascade type all is shorthand for all of the above cascade operations.</a:t>
            </a:r>
          </a:p>
        </p:txBody>
      </p:sp>
    </p:spTree>
    <p:extLst>
      <p:ext uri="{BB962C8B-B14F-4D97-AF65-F5344CB8AC3E}">
        <p14:creationId xmlns:p14="http://schemas.microsoft.com/office/powerpoint/2010/main" val="27685331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1C9846-D40B-4315-58A8-3DDA87DAF9A6}"/>
              </a:ext>
            </a:extLst>
          </p:cNvPr>
          <p:cNvSpPr>
            <a:spLocks noGrp="1"/>
          </p:cNvSpPr>
          <p:nvPr>
            <p:ph type="title"/>
          </p:nvPr>
        </p:nvSpPr>
        <p:spPr>
          <a:xfrm>
            <a:off x="630936" y="502920"/>
            <a:ext cx="3419856" cy="1463040"/>
          </a:xfrm>
        </p:spPr>
        <p:txBody>
          <a:bodyPr anchor="ctr">
            <a:normAutofit/>
          </a:bodyPr>
          <a:lstStyle/>
          <a:p>
            <a:r>
              <a:rPr lang="en-US" sz="4800" b="1"/>
              <a:t>New Use Case</a:t>
            </a:r>
          </a:p>
        </p:txBody>
      </p:sp>
      <p:sp>
        <p:nvSpPr>
          <p:cNvPr id="12"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A1866B2-A9CB-1516-A271-669F0DE7FCC4}"/>
              </a:ext>
            </a:extLst>
          </p:cNvPr>
          <p:cNvSpPr>
            <a:spLocks noGrp="1"/>
          </p:cNvSpPr>
          <p:nvPr>
            <p:ph idx="1"/>
          </p:nvPr>
        </p:nvSpPr>
        <p:spPr>
          <a:xfrm>
            <a:off x="4654295" y="502920"/>
            <a:ext cx="6894576" cy="1463040"/>
          </a:xfrm>
        </p:spPr>
        <p:txBody>
          <a:bodyPr anchor="ctr">
            <a:normAutofit/>
          </a:bodyPr>
          <a:lstStyle/>
          <a:p>
            <a:pPr marL="0" indent="0">
              <a:buNone/>
            </a:pPr>
            <a:r>
              <a:rPr lang="en-US" sz="2000" dirty="0"/>
              <a:t>If we load the Address then we would like to get the associated Order</a:t>
            </a:r>
          </a:p>
          <a:p>
            <a:pPr marL="0" indent="0">
              <a:buNone/>
            </a:pPr>
            <a:endParaRPr lang="en-US" sz="2000" dirty="0"/>
          </a:p>
          <a:p>
            <a:pPr marL="0" indent="0">
              <a:buNone/>
            </a:pPr>
            <a:r>
              <a:rPr lang="en-US" sz="2000" dirty="0"/>
              <a:t>This is not possible with current unidirectional mapping</a:t>
            </a:r>
          </a:p>
        </p:txBody>
      </p:sp>
      <p:pic>
        <p:nvPicPr>
          <p:cNvPr id="5" name="Picture 4">
            <a:extLst>
              <a:ext uri="{FF2B5EF4-FFF2-40B4-BE49-F238E27FC236}">
                <a16:creationId xmlns:a16="http://schemas.microsoft.com/office/drawing/2014/main" id="{0A15AB6D-E9B0-A7DF-C1BD-ED01215D54B9}"/>
              </a:ext>
            </a:extLst>
          </p:cNvPr>
          <p:cNvPicPr>
            <a:picLocks noChangeAspect="1"/>
          </p:cNvPicPr>
          <p:nvPr/>
        </p:nvPicPr>
        <p:blipFill>
          <a:blip r:embed="rId2"/>
          <a:stretch>
            <a:fillRect/>
          </a:stretch>
        </p:blipFill>
        <p:spPr>
          <a:xfrm>
            <a:off x="630936" y="2646568"/>
            <a:ext cx="10917936" cy="3248087"/>
          </a:xfrm>
          <a:prstGeom prst="rect">
            <a:avLst/>
          </a:prstGeom>
        </p:spPr>
      </p:pic>
    </p:spTree>
    <p:extLst>
      <p:ext uri="{BB962C8B-B14F-4D97-AF65-F5344CB8AC3E}">
        <p14:creationId xmlns:p14="http://schemas.microsoft.com/office/powerpoint/2010/main" val="27141407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82AF0C-D21A-70C5-EE0C-5DFFC63F1685}"/>
              </a:ext>
            </a:extLst>
          </p:cNvPr>
          <p:cNvSpPr>
            <a:spLocks noGrp="1"/>
          </p:cNvSpPr>
          <p:nvPr>
            <p:ph type="title"/>
          </p:nvPr>
        </p:nvSpPr>
        <p:spPr>
          <a:xfrm>
            <a:off x="838200" y="18256"/>
            <a:ext cx="10515600" cy="977560"/>
          </a:xfrm>
        </p:spPr>
        <p:txBody>
          <a:bodyPr/>
          <a:lstStyle/>
          <a:p>
            <a:pPr algn="ctr"/>
            <a:r>
              <a:rPr lang="en-US" b="1" dirty="0"/>
              <a:t>One to One Bidirectional Mapping</a:t>
            </a:r>
          </a:p>
        </p:txBody>
      </p:sp>
      <p:sp>
        <p:nvSpPr>
          <p:cNvPr id="3" name="Content Placeholder 2">
            <a:extLst>
              <a:ext uri="{FF2B5EF4-FFF2-40B4-BE49-F238E27FC236}">
                <a16:creationId xmlns:a16="http://schemas.microsoft.com/office/drawing/2014/main" id="{9CF4D079-A4F0-5D67-DB3A-FBB302A2AF9B}"/>
              </a:ext>
            </a:extLst>
          </p:cNvPr>
          <p:cNvSpPr>
            <a:spLocks noGrp="1"/>
          </p:cNvSpPr>
          <p:nvPr>
            <p:ph idx="1"/>
          </p:nvPr>
        </p:nvSpPr>
        <p:spPr>
          <a:xfrm>
            <a:off x="838199" y="1095422"/>
            <a:ext cx="11107995" cy="1112804"/>
          </a:xfrm>
        </p:spPr>
        <p:txBody>
          <a:bodyPr>
            <a:normAutofit/>
          </a:bodyPr>
          <a:lstStyle/>
          <a:p>
            <a:pPr marL="0" indent="0">
              <a:buNone/>
            </a:pPr>
            <a:r>
              <a:rPr lang="en-US" sz="2400" dirty="0"/>
              <a:t>In bidirectional association, each entity(</a:t>
            </a:r>
            <a:r>
              <a:rPr lang="en-US" sz="2400" dirty="0" err="1"/>
              <a:t>i.e</a:t>
            </a:r>
            <a:r>
              <a:rPr lang="en-US" sz="2400" dirty="0"/>
              <a:t> source and target) has a relationship field that refers to each other and the target entity’s table contain the foreign key. The source entity must use the </a:t>
            </a:r>
            <a:r>
              <a:rPr lang="en-US" sz="2400" dirty="0" err="1">
                <a:solidFill>
                  <a:srgbClr val="FF0000"/>
                </a:solidFill>
              </a:rPr>
              <a:t>mappedBy</a:t>
            </a:r>
            <a:r>
              <a:rPr lang="en-US" sz="2400" dirty="0"/>
              <a:t> attribute to define the bidirectional one-to-one mapping.</a:t>
            </a:r>
          </a:p>
          <a:p>
            <a:pPr marL="0" indent="0">
              <a:buNone/>
            </a:pPr>
            <a:endParaRPr lang="en-US" sz="2400" dirty="0"/>
          </a:p>
        </p:txBody>
      </p:sp>
      <p:pic>
        <p:nvPicPr>
          <p:cNvPr id="5" name="Picture 4">
            <a:extLst>
              <a:ext uri="{FF2B5EF4-FFF2-40B4-BE49-F238E27FC236}">
                <a16:creationId xmlns:a16="http://schemas.microsoft.com/office/drawing/2014/main" id="{400B2AA5-14FE-BE3A-9C02-CF11973C94CC}"/>
              </a:ext>
            </a:extLst>
          </p:cNvPr>
          <p:cNvPicPr>
            <a:picLocks noChangeAspect="1"/>
          </p:cNvPicPr>
          <p:nvPr/>
        </p:nvPicPr>
        <p:blipFill>
          <a:blip r:embed="rId2"/>
          <a:stretch>
            <a:fillRect/>
          </a:stretch>
        </p:blipFill>
        <p:spPr>
          <a:xfrm>
            <a:off x="5306923" y="2547606"/>
            <a:ext cx="6455437" cy="3200183"/>
          </a:xfrm>
          <a:prstGeom prst="rect">
            <a:avLst/>
          </a:prstGeom>
        </p:spPr>
      </p:pic>
      <p:sp>
        <p:nvSpPr>
          <p:cNvPr id="6" name="TextBox 5">
            <a:extLst>
              <a:ext uri="{FF2B5EF4-FFF2-40B4-BE49-F238E27FC236}">
                <a16:creationId xmlns:a16="http://schemas.microsoft.com/office/drawing/2014/main" id="{D083D03A-DAC9-F53A-C3D6-C0CCA325D133}"/>
              </a:ext>
            </a:extLst>
          </p:cNvPr>
          <p:cNvSpPr txBox="1"/>
          <p:nvPr/>
        </p:nvSpPr>
        <p:spPr>
          <a:xfrm>
            <a:off x="838199" y="2459504"/>
            <a:ext cx="3507658" cy="1938992"/>
          </a:xfrm>
          <a:prstGeom prst="rect">
            <a:avLst/>
          </a:prstGeom>
          <a:noFill/>
        </p:spPr>
        <p:txBody>
          <a:bodyPr wrap="square" rtlCol="0">
            <a:spAutoFit/>
          </a:bodyPr>
          <a:lstStyle/>
          <a:p>
            <a:r>
              <a:rPr lang="en-US" sz="2400" dirty="0"/>
              <a:t>In this example, the </a:t>
            </a:r>
            <a:r>
              <a:rPr lang="en-US" sz="2400" dirty="0" err="1"/>
              <a:t>order_id</a:t>
            </a:r>
            <a:r>
              <a:rPr lang="en-US" sz="2400" dirty="0"/>
              <a:t> column in address table is the foreign key to orders table.</a:t>
            </a:r>
          </a:p>
          <a:p>
            <a:endParaRPr lang="en-US" sz="2400" dirty="0"/>
          </a:p>
        </p:txBody>
      </p:sp>
      <p:pic>
        <p:nvPicPr>
          <p:cNvPr id="8" name="Picture 7">
            <a:extLst>
              <a:ext uri="{FF2B5EF4-FFF2-40B4-BE49-F238E27FC236}">
                <a16:creationId xmlns:a16="http://schemas.microsoft.com/office/drawing/2014/main" id="{ABCA25B9-E74D-479A-9E22-623A8EB0D5E8}"/>
              </a:ext>
            </a:extLst>
          </p:cNvPr>
          <p:cNvPicPr>
            <a:picLocks noChangeAspect="1"/>
          </p:cNvPicPr>
          <p:nvPr/>
        </p:nvPicPr>
        <p:blipFill>
          <a:blip r:embed="rId3"/>
          <a:stretch>
            <a:fillRect/>
          </a:stretch>
        </p:blipFill>
        <p:spPr>
          <a:xfrm>
            <a:off x="838199" y="4548254"/>
            <a:ext cx="3871694" cy="1494216"/>
          </a:xfrm>
          <a:prstGeom prst="rect">
            <a:avLst/>
          </a:prstGeom>
        </p:spPr>
      </p:pic>
    </p:spTree>
    <p:extLst>
      <p:ext uri="{BB962C8B-B14F-4D97-AF65-F5344CB8AC3E}">
        <p14:creationId xmlns:p14="http://schemas.microsoft.com/office/powerpoint/2010/main" val="5565077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1108</TotalTime>
  <Words>561</Words>
  <Application>Microsoft Office PowerPoint</Application>
  <PresentationFormat>Widescreen</PresentationFormat>
  <Paragraphs>49</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One to One Mapping</vt:lpstr>
      <vt:lpstr>One to One Mapping</vt:lpstr>
      <vt:lpstr>One to One Unidirectional Mapping</vt:lpstr>
      <vt:lpstr>PowerPoint Presentation</vt:lpstr>
      <vt:lpstr>PowerPoint Presentation</vt:lpstr>
      <vt:lpstr>Cascading Examples</vt:lpstr>
      <vt:lpstr>JPA Supported Cascade Types</vt:lpstr>
      <vt:lpstr>New Use Case</vt:lpstr>
      <vt:lpstr>One to One Bidirectional Mapping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One to One Mapping</dc:title>
  <dc:creator>Nguyễn Đăng Duy</dc:creator>
  <cp:lastModifiedBy>Nguyễn Đăng Duy</cp:lastModifiedBy>
  <cp:revision>23</cp:revision>
  <dcterms:created xsi:type="dcterms:W3CDTF">2023-06-07T02:34:12Z</dcterms:created>
  <dcterms:modified xsi:type="dcterms:W3CDTF">2023-06-17T01:14:38Z</dcterms:modified>
</cp:coreProperties>
</file>

<file path=docProps/thumbnail.jpeg>
</file>